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  <p:sldId id="258" r:id="rId6"/>
  </p:sldIdLst>
  <p:sldSz cx="14400213" cy="1908016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10" userDrawn="1">
          <p15:clr>
            <a:srgbClr val="A4A3A4"/>
          </p15:clr>
        </p15:guide>
        <p15:guide id="2" pos="4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3C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409A0D-7A46-F4F8-D727-10D8D2ACAFB3}" v="7" dt="2023-10-19T08:15:22.8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44" d="100"/>
          <a:sy n="44" d="100"/>
        </p:scale>
        <p:origin x="3197" y="96"/>
      </p:cViewPr>
      <p:guideLst>
        <p:guide orient="horz" pos="6010"/>
        <p:guide pos="45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016" y="3122612"/>
            <a:ext cx="12240181" cy="6642723"/>
          </a:xfrm>
        </p:spPr>
        <p:txBody>
          <a:bodyPr anchor="b"/>
          <a:lstStyle>
            <a:lvl1pPr algn="ctr">
              <a:defRPr sz="9449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0027" y="10021504"/>
            <a:ext cx="10800160" cy="4606621"/>
          </a:xfrm>
        </p:spPr>
        <p:txBody>
          <a:bodyPr/>
          <a:lstStyle>
            <a:lvl1pPr marL="0" indent="0" algn="ctr">
              <a:buNone/>
              <a:defRPr sz="3780"/>
            </a:lvl1pPr>
            <a:lvl2pPr marL="719999" indent="0" algn="ctr">
              <a:buNone/>
              <a:defRPr sz="3150"/>
            </a:lvl2pPr>
            <a:lvl3pPr marL="1439997" indent="0" algn="ctr">
              <a:buNone/>
              <a:defRPr sz="2835"/>
            </a:lvl3pPr>
            <a:lvl4pPr marL="2159996" indent="0" algn="ctr">
              <a:buNone/>
              <a:defRPr sz="2520"/>
            </a:lvl4pPr>
            <a:lvl5pPr marL="2879994" indent="0" algn="ctr">
              <a:buNone/>
              <a:defRPr sz="2520"/>
            </a:lvl5pPr>
            <a:lvl6pPr marL="3599993" indent="0" algn="ctr">
              <a:buNone/>
              <a:defRPr sz="2520"/>
            </a:lvl6pPr>
            <a:lvl7pPr marL="4319991" indent="0" algn="ctr">
              <a:buNone/>
              <a:defRPr sz="2520"/>
            </a:lvl7pPr>
            <a:lvl8pPr marL="5039990" indent="0" algn="ctr">
              <a:buNone/>
              <a:defRPr sz="2520"/>
            </a:lvl8pPr>
            <a:lvl9pPr marL="5759988" indent="0" algn="ctr">
              <a:buNone/>
              <a:defRPr sz="252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0ADDC-273E-4FF0-81AD-4AE7F21EBADC}" type="datetimeFigureOut">
              <a:rPr lang="it-IT" smtClean="0"/>
              <a:t>12/11/2024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9475A-8A8C-42FE-AEDE-DBC5207FFA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9422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0ADDC-273E-4FF0-81AD-4AE7F21EBADC}" type="datetimeFigureOut">
              <a:rPr lang="it-IT" smtClean="0"/>
              <a:t>12/11/2024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9475A-8A8C-42FE-AEDE-DBC5207FFA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758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05153" y="1015842"/>
            <a:ext cx="3105046" cy="16169556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015" y="1015842"/>
            <a:ext cx="9135135" cy="16169556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0ADDC-273E-4FF0-81AD-4AE7F21EBADC}" type="datetimeFigureOut">
              <a:rPr lang="it-IT" smtClean="0"/>
              <a:t>12/11/2024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9475A-8A8C-42FE-AEDE-DBC5207FFA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804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0ADDC-273E-4FF0-81AD-4AE7F21EBADC}" type="datetimeFigureOut">
              <a:rPr lang="it-IT" smtClean="0"/>
              <a:t>12/11/2024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9475A-8A8C-42FE-AEDE-DBC5207FFA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3894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515" y="4756796"/>
            <a:ext cx="12420184" cy="7936816"/>
          </a:xfrm>
        </p:spPr>
        <p:txBody>
          <a:bodyPr anchor="b"/>
          <a:lstStyle>
            <a:lvl1pPr>
              <a:defRPr sz="9449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515" y="12768698"/>
            <a:ext cx="12420184" cy="4173784"/>
          </a:xfrm>
        </p:spPr>
        <p:txBody>
          <a:bodyPr/>
          <a:lstStyle>
            <a:lvl1pPr marL="0" indent="0">
              <a:buNone/>
              <a:defRPr sz="3780">
                <a:solidFill>
                  <a:schemeClr val="tx1"/>
                </a:solidFill>
              </a:defRPr>
            </a:lvl1pPr>
            <a:lvl2pPr marL="719999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2pPr>
            <a:lvl3pPr marL="1439997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3pPr>
            <a:lvl4pPr marL="2159996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4pPr>
            <a:lvl5pPr marL="2879994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5pPr>
            <a:lvl6pPr marL="3599993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6pPr>
            <a:lvl7pPr marL="4319991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7pPr>
            <a:lvl8pPr marL="503999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8pPr>
            <a:lvl9pPr marL="5759988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0ADDC-273E-4FF0-81AD-4AE7F21EBADC}" type="datetimeFigureOut">
              <a:rPr lang="it-IT" smtClean="0"/>
              <a:t>12/11/2024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9475A-8A8C-42FE-AEDE-DBC5207FFA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325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014" y="5079210"/>
            <a:ext cx="6120091" cy="121061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90108" y="5079210"/>
            <a:ext cx="6120091" cy="121061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0ADDC-273E-4FF0-81AD-4AE7F21EBADC}" type="datetimeFigureOut">
              <a:rPr lang="it-IT" smtClean="0"/>
              <a:t>12/11/2024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9475A-8A8C-42FE-AEDE-DBC5207FFA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1191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1015846"/>
            <a:ext cx="12420184" cy="368795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1892" y="4677291"/>
            <a:ext cx="6091964" cy="2292268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1892" y="6969560"/>
            <a:ext cx="6091964" cy="1025117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90109" y="4677291"/>
            <a:ext cx="6121966" cy="2292268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90109" y="6969560"/>
            <a:ext cx="6121966" cy="1025117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0ADDC-273E-4FF0-81AD-4AE7F21EBADC}" type="datetimeFigureOut">
              <a:rPr lang="it-IT" smtClean="0"/>
              <a:t>12/11/2024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9475A-8A8C-42FE-AEDE-DBC5207FFA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3481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0ADDC-273E-4FF0-81AD-4AE7F21EBADC}" type="datetimeFigureOut">
              <a:rPr lang="it-IT" smtClean="0"/>
              <a:t>12/11/2024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9475A-8A8C-42FE-AEDE-DBC5207FFA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678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0ADDC-273E-4FF0-81AD-4AE7F21EBADC}" type="datetimeFigureOut">
              <a:rPr lang="it-IT" smtClean="0"/>
              <a:t>12/11/2024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9475A-8A8C-42FE-AEDE-DBC5207FFA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3403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1272011"/>
            <a:ext cx="4644444" cy="4452038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1966" y="2747194"/>
            <a:ext cx="7290108" cy="13559283"/>
          </a:xfrm>
        </p:spPr>
        <p:txBody>
          <a:bodyPr/>
          <a:lstStyle>
            <a:lvl1pPr>
              <a:defRPr sz="5039"/>
            </a:lvl1pPr>
            <a:lvl2pPr>
              <a:defRPr sz="4409"/>
            </a:lvl2pPr>
            <a:lvl3pPr>
              <a:defRPr sz="3780"/>
            </a:lvl3pPr>
            <a:lvl4pPr>
              <a:defRPr sz="3150"/>
            </a:lvl4pPr>
            <a:lvl5pPr>
              <a:defRPr sz="3150"/>
            </a:lvl5pPr>
            <a:lvl6pPr>
              <a:defRPr sz="3150"/>
            </a:lvl6pPr>
            <a:lvl7pPr>
              <a:defRPr sz="3150"/>
            </a:lvl7pPr>
            <a:lvl8pPr>
              <a:defRPr sz="3150"/>
            </a:lvl8pPr>
            <a:lvl9pPr>
              <a:defRPr sz="315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0" y="5724049"/>
            <a:ext cx="4644444" cy="10604509"/>
          </a:xfrm>
        </p:spPr>
        <p:txBody>
          <a:bodyPr/>
          <a:lstStyle>
            <a:lvl1pPr marL="0" indent="0">
              <a:buNone/>
              <a:defRPr sz="2520"/>
            </a:lvl1pPr>
            <a:lvl2pPr marL="719999" indent="0">
              <a:buNone/>
              <a:defRPr sz="2205"/>
            </a:lvl2pPr>
            <a:lvl3pPr marL="1439997" indent="0">
              <a:buNone/>
              <a:defRPr sz="1890"/>
            </a:lvl3pPr>
            <a:lvl4pPr marL="2159996" indent="0">
              <a:buNone/>
              <a:defRPr sz="1575"/>
            </a:lvl4pPr>
            <a:lvl5pPr marL="2879994" indent="0">
              <a:buNone/>
              <a:defRPr sz="1575"/>
            </a:lvl5pPr>
            <a:lvl6pPr marL="3599993" indent="0">
              <a:buNone/>
              <a:defRPr sz="1575"/>
            </a:lvl6pPr>
            <a:lvl7pPr marL="4319991" indent="0">
              <a:buNone/>
              <a:defRPr sz="1575"/>
            </a:lvl7pPr>
            <a:lvl8pPr marL="5039990" indent="0">
              <a:buNone/>
              <a:defRPr sz="1575"/>
            </a:lvl8pPr>
            <a:lvl9pPr marL="5759988" indent="0">
              <a:buNone/>
              <a:defRPr sz="1575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0ADDC-273E-4FF0-81AD-4AE7F21EBADC}" type="datetimeFigureOut">
              <a:rPr lang="it-IT" smtClean="0"/>
              <a:t>12/11/2024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9475A-8A8C-42FE-AEDE-DBC5207FFA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76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1272011"/>
            <a:ext cx="4644444" cy="4452038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21966" y="2747194"/>
            <a:ext cx="7290108" cy="13559283"/>
          </a:xfrm>
        </p:spPr>
        <p:txBody>
          <a:bodyPr anchor="t"/>
          <a:lstStyle>
            <a:lvl1pPr marL="0" indent="0">
              <a:buNone/>
              <a:defRPr sz="5039"/>
            </a:lvl1pPr>
            <a:lvl2pPr marL="719999" indent="0">
              <a:buNone/>
              <a:defRPr sz="4409"/>
            </a:lvl2pPr>
            <a:lvl3pPr marL="1439997" indent="0">
              <a:buNone/>
              <a:defRPr sz="3780"/>
            </a:lvl3pPr>
            <a:lvl4pPr marL="2159996" indent="0">
              <a:buNone/>
              <a:defRPr sz="3150"/>
            </a:lvl4pPr>
            <a:lvl5pPr marL="2879994" indent="0">
              <a:buNone/>
              <a:defRPr sz="3150"/>
            </a:lvl5pPr>
            <a:lvl6pPr marL="3599993" indent="0">
              <a:buNone/>
              <a:defRPr sz="3150"/>
            </a:lvl6pPr>
            <a:lvl7pPr marL="4319991" indent="0">
              <a:buNone/>
              <a:defRPr sz="3150"/>
            </a:lvl7pPr>
            <a:lvl8pPr marL="5039990" indent="0">
              <a:buNone/>
              <a:defRPr sz="3150"/>
            </a:lvl8pPr>
            <a:lvl9pPr marL="5759988" indent="0">
              <a:buNone/>
              <a:defRPr sz="315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0" y="5724049"/>
            <a:ext cx="4644444" cy="10604509"/>
          </a:xfrm>
        </p:spPr>
        <p:txBody>
          <a:bodyPr/>
          <a:lstStyle>
            <a:lvl1pPr marL="0" indent="0">
              <a:buNone/>
              <a:defRPr sz="2520"/>
            </a:lvl1pPr>
            <a:lvl2pPr marL="719999" indent="0">
              <a:buNone/>
              <a:defRPr sz="2205"/>
            </a:lvl2pPr>
            <a:lvl3pPr marL="1439997" indent="0">
              <a:buNone/>
              <a:defRPr sz="1890"/>
            </a:lvl3pPr>
            <a:lvl4pPr marL="2159996" indent="0">
              <a:buNone/>
              <a:defRPr sz="1575"/>
            </a:lvl4pPr>
            <a:lvl5pPr marL="2879994" indent="0">
              <a:buNone/>
              <a:defRPr sz="1575"/>
            </a:lvl5pPr>
            <a:lvl6pPr marL="3599993" indent="0">
              <a:buNone/>
              <a:defRPr sz="1575"/>
            </a:lvl6pPr>
            <a:lvl7pPr marL="4319991" indent="0">
              <a:buNone/>
              <a:defRPr sz="1575"/>
            </a:lvl7pPr>
            <a:lvl8pPr marL="5039990" indent="0">
              <a:buNone/>
              <a:defRPr sz="1575"/>
            </a:lvl8pPr>
            <a:lvl9pPr marL="5759988" indent="0">
              <a:buNone/>
              <a:defRPr sz="1575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0ADDC-273E-4FF0-81AD-4AE7F21EBADC}" type="datetimeFigureOut">
              <a:rPr lang="it-IT" smtClean="0"/>
              <a:t>12/11/2024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9475A-8A8C-42FE-AEDE-DBC5207FFA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4604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0015" y="1015846"/>
            <a:ext cx="12420184" cy="3687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015" y="5079210"/>
            <a:ext cx="12420184" cy="121061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015" y="17684489"/>
            <a:ext cx="3240048" cy="10158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0ADDC-273E-4FF0-81AD-4AE7F21EBADC}" type="datetimeFigureOut">
              <a:rPr lang="it-IT" smtClean="0"/>
              <a:t>12/11/2024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70071" y="17684489"/>
            <a:ext cx="4860072" cy="10158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150" y="17684489"/>
            <a:ext cx="3240048" cy="10158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9475A-8A8C-42FE-AEDE-DBC5207FFA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7149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439997" rtl="0" eaLnBrk="1" latinLnBrk="0" hangingPunct="1">
        <a:lnSpc>
          <a:spcPct val="90000"/>
        </a:lnSpc>
        <a:spcBef>
          <a:spcPct val="0"/>
        </a:spcBef>
        <a:buNone/>
        <a:defRPr sz="69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999" indent="-359999" algn="l" defTabSz="1439997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2pPr>
      <a:lvl3pPr marL="1799996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3pPr>
      <a:lvl4pPr marL="2519995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3239994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959992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679991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399989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6119988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1pPr>
      <a:lvl2pPr marL="719999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439997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3pPr>
      <a:lvl4pPr marL="2159996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2879994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599993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319991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039990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5759988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C3C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63375"/>
            <a:ext cx="14400213" cy="4295799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63" y="16517726"/>
            <a:ext cx="14400213" cy="2586500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4126" y="535850"/>
            <a:ext cx="3571959" cy="1375125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4096" y="3166360"/>
            <a:ext cx="7851058" cy="2089828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F65F553-84CA-4F66-9587-6120813148E7}"/>
              </a:ext>
            </a:extLst>
          </p:cNvPr>
          <p:cNvSpPr txBox="1"/>
          <p:nvPr/>
        </p:nvSpPr>
        <p:spPr>
          <a:xfrm>
            <a:off x="955715" y="6645907"/>
            <a:ext cx="12488779" cy="175432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5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ld"/>
                <a:cs typeface="Gotham Bold" pitchFamily="2" charset="0"/>
              </a:rPr>
              <a:t>Sport e salute</a:t>
            </a:r>
            <a:r>
              <a:rPr kumimoji="0" lang="it-IT" sz="54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ld"/>
                <a:cs typeface="Gotham Bold" pitchFamily="2" charset="0"/>
              </a:rPr>
              <a:t> e </a:t>
            </a:r>
            <a:r>
              <a:rPr kumimoji="0" lang="it-IT" sz="5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ld"/>
                <a:cs typeface="Gotham Bold" pitchFamily="2" charset="0"/>
              </a:rPr>
              <a:t>ANCI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54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ld"/>
                <a:cs typeface="Gotham Bold" pitchFamily="2" charset="0"/>
              </a:rPr>
              <a:t>con il </a:t>
            </a:r>
            <a:r>
              <a:rPr kumimoji="0" lang="it-IT" sz="5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ld"/>
                <a:cs typeface="Gotham Bold" pitchFamily="2" charset="0"/>
              </a:rPr>
              <a:t>Comune di POMPU</a:t>
            </a:r>
            <a:endParaRPr lang="it-IT" sz="5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old"/>
              <a:cs typeface="Gotham Bold" pitchFamily="2" charset="0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B007A3BC-5010-48CF-9F42-8134F01D98BC}"/>
              </a:ext>
            </a:extLst>
          </p:cNvPr>
          <p:cNvSpPr txBox="1"/>
          <p:nvPr/>
        </p:nvSpPr>
        <p:spPr>
          <a:xfrm>
            <a:off x="2547578" y="13338067"/>
            <a:ext cx="930505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4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ld" pitchFamily="2" charset="0"/>
                <a:cs typeface="Gotham Bold" pitchFamily="2" charset="0"/>
              </a:rPr>
              <a:t>Comune di Pompu (OR)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4400" dirty="0">
                <a:solidFill>
                  <a:prstClr val="white"/>
                </a:solidFill>
                <a:latin typeface="Gotham Bold" pitchFamily="2" charset="0"/>
                <a:cs typeface="Gotham Bold" pitchFamily="2" charset="0"/>
              </a:rPr>
              <a:t>16 Novembre</a:t>
            </a:r>
            <a:r>
              <a:rPr kumimoji="0" lang="it-IT" sz="44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ld" pitchFamily="2" charset="0"/>
                <a:cs typeface="Gotham Bold" pitchFamily="2" charset="0"/>
              </a:rPr>
              <a:t> 2024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4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ld" pitchFamily="2" charset="0"/>
                <a:cs typeface="Gotham Bold" pitchFamily="2" charset="0"/>
              </a:rPr>
              <a:t>Via Santu Miali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4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ld" pitchFamily="2" charset="0"/>
                <a:cs typeface="Gotham Bold" pitchFamily="2" charset="0"/>
              </a:rPr>
              <a:t>Ore 11:00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0C5D401D-99CB-4416-9897-1A2911B87465}"/>
              </a:ext>
            </a:extLst>
          </p:cNvPr>
          <p:cNvSpPr txBox="1"/>
          <p:nvPr/>
        </p:nvSpPr>
        <p:spPr>
          <a:xfrm>
            <a:off x="1417333" y="9345656"/>
            <a:ext cx="1156554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2" charset="0"/>
                <a:cs typeface="Gotham Light" pitchFamily="2" charset="0"/>
              </a:rPr>
              <a:t>Si pregiano di invitare la </a:t>
            </a:r>
            <a:r>
              <a:rPr kumimoji="0" lang="it-IT" sz="4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2" charset="0"/>
                <a:cs typeface="Gotham Light" pitchFamily="2" charset="0"/>
              </a:rPr>
              <a:t>S.V.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2" charset="0"/>
                <a:cs typeface="Gotham Light" pitchFamily="2" charset="0"/>
              </a:rPr>
              <a:t>all’apertura dell’Area Attrezzata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4800" i="1" dirty="0">
                <a:solidFill>
                  <a:prstClr val="white"/>
                </a:solidFill>
                <a:latin typeface="Gotham Light" pitchFamily="2" charset="0"/>
                <a:cs typeface="Gotham Light" pitchFamily="2" charset="0"/>
              </a:rPr>
              <a:t>nel</a:t>
            </a:r>
            <a:r>
              <a:rPr kumimoji="0" lang="it-IT" sz="4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2" charset="0"/>
                <a:cs typeface="Gotham Light" pitchFamily="2" charset="0"/>
              </a:rPr>
              <a:t>  Parco </a:t>
            </a:r>
            <a:r>
              <a:rPr lang="it-IT" sz="4800" i="1" dirty="0">
                <a:solidFill>
                  <a:prstClr val="white"/>
                </a:solidFill>
                <a:latin typeface="Gotham Light" pitchFamily="2" charset="0"/>
                <a:cs typeface="Gotham Light" pitchFamily="2" charset="0"/>
              </a:rPr>
              <a:t>giochi comunale ubicato in via Santu Miali</a:t>
            </a:r>
            <a:endParaRPr lang="it-IT" sz="4800" i="1" dirty="0">
              <a:solidFill>
                <a:prstClr val="white"/>
              </a:solidFill>
              <a:latin typeface="Gotham Light" pitchFamily="2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2" charset="0"/>
                <a:cs typeface="Gotham Light" pitchFamily="2" charset="0"/>
              </a:rPr>
              <a:t>per celebrare lo sport all’aperto.</a:t>
            </a:r>
            <a:endParaRPr kumimoji="0" lang="it-IT" sz="4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5ACBAE25-5D6B-473A-BE1A-FF45C19A5DF6}"/>
              </a:ext>
            </a:extLst>
          </p:cNvPr>
          <p:cNvSpPr txBox="1"/>
          <p:nvPr/>
        </p:nvSpPr>
        <p:spPr>
          <a:xfrm>
            <a:off x="7200104" y="17562143"/>
            <a:ext cx="663462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Medium" pitchFamily="2" charset="0"/>
                <a:cs typeface="Gotham Medium" pitchFamily="2" charset="0"/>
              </a:rPr>
              <a:t>Sport nei Parchi </a:t>
            </a:r>
            <a:r>
              <a:rPr kumimoji="0" lang="it-IT" sz="44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Medium" pitchFamily="2" charset="0"/>
                <a:cs typeface="Gotham Medium" pitchFamily="2" charset="0"/>
              </a:rPr>
              <a:t>continua…</a:t>
            </a:r>
          </a:p>
        </p:txBody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FE8D5CD2-FB83-4558-A892-6C4F4CA08200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97"/>
          <a:stretch/>
        </p:blipFill>
        <p:spPr bwMode="auto">
          <a:xfrm>
            <a:off x="11157803" y="3133150"/>
            <a:ext cx="1379616" cy="179363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366C639F-1C10-F5DB-709C-DFC23C2A2B82}"/>
              </a:ext>
            </a:extLst>
          </p:cNvPr>
          <p:cNvSpPr txBox="1"/>
          <p:nvPr/>
        </p:nvSpPr>
        <p:spPr>
          <a:xfrm>
            <a:off x="8986085" y="4936280"/>
            <a:ext cx="572305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otham Bold" pitchFamily="2" charset="0"/>
                <a:cs typeface="Gotham Bold" pitchFamily="2" charset="0"/>
              </a:rPr>
              <a:t>Comune di Pompu</a:t>
            </a:r>
          </a:p>
        </p:txBody>
      </p:sp>
    </p:spTree>
    <p:extLst>
      <p:ext uri="{BB962C8B-B14F-4D97-AF65-F5344CB8AC3E}">
        <p14:creationId xmlns:p14="http://schemas.microsoft.com/office/powerpoint/2010/main" val="1974228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C3C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63375"/>
            <a:ext cx="14400213" cy="4295799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63" y="16806483"/>
            <a:ext cx="14400213" cy="2297743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4126" y="535850"/>
            <a:ext cx="3571959" cy="1375125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4096" y="3166360"/>
            <a:ext cx="7851058" cy="2089828"/>
          </a:xfrm>
          <a:prstGeom prst="rect">
            <a:avLst/>
          </a:prstGeom>
        </p:spPr>
      </p:pic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65E58759-C2B2-44F6-8DBC-81A9B9EAFD7D}"/>
              </a:ext>
            </a:extLst>
          </p:cNvPr>
          <p:cNvSpPr txBox="1"/>
          <p:nvPr/>
        </p:nvSpPr>
        <p:spPr>
          <a:xfrm>
            <a:off x="1551891" y="10699793"/>
            <a:ext cx="12517267" cy="440120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it-IT" sz="2800" dirty="0">
              <a:solidFill>
                <a:schemeClr val="bg1"/>
              </a:solidFill>
              <a:latin typeface="Gotham Light" pitchFamily="2" charset="0"/>
              <a:cs typeface="Gotham Light" pitchFamily="2" charset="0"/>
            </a:endParaRPr>
          </a:p>
          <a:p>
            <a:r>
              <a:rPr lang="it-IT" sz="2800" b="1" dirty="0">
                <a:solidFill>
                  <a:schemeClr val="bg1"/>
                </a:solidFill>
                <a:latin typeface="Gotham Medium"/>
                <a:cs typeface="Gotham Medium" pitchFamily="2" charset="0"/>
              </a:rPr>
              <a:t>11:00 Saluti Istituzionali</a:t>
            </a:r>
          </a:p>
          <a:p>
            <a:r>
              <a:rPr lang="it-IT" sz="2800" dirty="0">
                <a:solidFill>
                  <a:schemeClr val="bg1"/>
                </a:solidFill>
                <a:latin typeface="Gotham Medium" pitchFamily="2" charset="0"/>
              </a:rPr>
              <a:t>            - Moreno Atzei  -  </a:t>
            </a:r>
            <a:r>
              <a:rPr lang="it-IT" sz="2800" i="1" dirty="0">
                <a:solidFill>
                  <a:schemeClr val="bg1"/>
                </a:solidFill>
                <a:latin typeface="Gotham Medium" pitchFamily="2" charset="0"/>
              </a:rPr>
              <a:t>Sindaco Comune di Pompu</a:t>
            </a:r>
          </a:p>
          <a:p>
            <a:r>
              <a:rPr lang="it-IT" sz="2800" dirty="0">
                <a:solidFill>
                  <a:schemeClr val="bg1"/>
                </a:solidFill>
                <a:latin typeface="Gotham Medium" pitchFamily="2" charset="0"/>
              </a:rPr>
              <a:t>            - Rossella </a:t>
            </a:r>
            <a:r>
              <a:rPr lang="it-IT" sz="2800">
                <a:solidFill>
                  <a:schemeClr val="bg1"/>
                </a:solidFill>
                <a:latin typeface="Gotham Medium" pitchFamily="2" charset="0"/>
              </a:rPr>
              <a:t>Agabio - Referente </a:t>
            </a:r>
            <a:r>
              <a:rPr lang="it-IT" sz="2800" dirty="0">
                <a:solidFill>
                  <a:schemeClr val="bg1"/>
                </a:solidFill>
                <a:latin typeface="Gotham Medium" pitchFamily="2" charset="0"/>
              </a:rPr>
              <a:t>del Progetto </a:t>
            </a:r>
            <a:r>
              <a:rPr lang="it-IT" sz="2800" i="1" dirty="0">
                <a:solidFill>
                  <a:schemeClr val="bg1"/>
                </a:solidFill>
                <a:latin typeface="Gotham Medium" pitchFamily="2" charset="0"/>
              </a:rPr>
              <a:t>Sport e Salute S.p.A.</a:t>
            </a:r>
          </a:p>
          <a:p>
            <a:pPr lvl="1"/>
            <a:r>
              <a:rPr lang="it-IT" sz="2800" dirty="0">
                <a:solidFill>
                  <a:schemeClr val="bg1"/>
                </a:solidFill>
                <a:latin typeface="Gotham Medium" pitchFamily="2" charset="0"/>
              </a:rPr>
              <a:t>	</a:t>
            </a:r>
            <a:r>
              <a:rPr lang="it-IT" sz="2800" b="1" dirty="0">
                <a:solidFill>
                  <a:schemeClr val="bg1"/>
                </a:solidFill>
                <a:latin typeface="Gotham Medium" pitchFamily="2" charset="0"/>
                <a:cs typeface="Gotham Medium" pitchFamily="2" charset="0"/>
              </a:rPr>
              <a:t>	</a:t>
            </a:r>
          </a:p>
          <a:p>
            <a:r>
              <a:rPr lang="it-IT" sz="2800" b="1" dirty="0">
                <a:solidFill>
                  <a:schemeClr val="bg1"/>
                </a:solidFill>
                <a:latin typeface="Gotham Medium"/>
              </a:rPr>
              <a:t>11:30   </a:t>
            </a:r>
            <a:r>
              <a:rPr lang="it-IT" sz="2800" dirty="0">
                <a:solidFill>
                  <a:schemeClr val="bg1"/>
                </a:solidFill>
                <a:latin typeface="Gotham Medium"/>
              </a:rPr>
              <a:t>Attività dimostrativa QR CODE</a:t>
            </a:r>
          </a:p>
          <a:p>
            <a:endParaRPr lang="it-IT" sz="2800" dirty="0">
              <a:solidFill>
                <a:schemeClr val="bg1"/>
              </a:solidFill>
              <a:latin typeface="Gotham Medium"/>
            </a:endParaRPr>
          </a:p>
          <a:p>
            <a:r>
              <a:rPr lang="it-IT" sz="2800" b="1" dirty="0">
                <a:solidFill>
                  <a:schemeClr val="bg1"/>
                </a:solidFill>
                <a:latin typeface="Gotham Medium"/>
              </a:rPr>
              <a:t>11:45     </a:t>
            </a:r>
            <a:r>
              <a:rPr lang="it-IT" sz="2800" dirty="0">
                <a:solidFill>
                  <a:schemeClr val="bg1"/>
                </a:solidFill>
                <a:latin typeface="Gotham Medium"/>
              </a:rPr>
              <a:t>Attività pratiche per i ragazzi delle scuole/ASD/SSD/Centri estivi</a:t>
            </a:r>
          </a:p>
          <a:p>
            <a:endParaRPr lang="it-IT" sz="2800" b="1" dirty="0">
              <a:solidFill>
                <a:schemeClr val="bg1"/>
              </a:solidFill>
              <a:latin typeface="Gotham Medium" pitchFamily="2" charset="0"/>
              <a:cs typeface="Gotham Medium" pitchFamily="2" charset="0"/>
            </a:endParaRPr>
          </a:p>
          <a:p>
            <a:r>
              <a:rPr lang="it-IT" sz="2800" b="1" dirty="0">
                <a:solidFill>
                  <a:schemeClr val="bg1"/>
                </a:solidFill>
                <a:latin typeface="Gotham Medium" pitchFamily="2" charset="0"/>
                <a:cs typeface="Gotham Medium" pitchFamily="2" charset="0"/>
              </a:rPr>
              <a:t>12:30	Fine attività</a:t>
            </a:r>
            <a:endParaRPr lang="it-IT" sz="2800" b="1" dirty="0">
              <a:solidFill>
                <a:schemeClr val="bg1"/>
              </a:solidFill>
              <a:latin typeface="Gotham Light" pitchFamily="2" charset="0"/>
              <a:cs typeface="Gotham Light" pitchFamily="2" charset="0"/>
            </a:endParaRP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54499817-E72B-4EB4-AD1D-DCE8574873BF}"/>
              </a:ext>
            </a:extLst>
          </p:cNvPr>
          <p:cNvSpPr txBox="1"/>
          <p:nvPr/>
        </p:nvSpPr>
        <p:spPr>
          <a:xfrm>
            <a:off x="754986" y="6594706"/>
            <a:ext cx="1293836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600" b="1" dirty="0">
                <a:solidFill>
                  <a:prstClr val="white"/>
                </a:solidFill>
                <a:latin typeface="Gotham Medium"/>
                <a:cs typeface="Gotham Bold" pitchFamily="2" charset="0"/>
              </a:rPr>
              <a:t>APERTURA AREA ATTREZZATA DEL COMUNE DI POMPU (OR)</a:t>
            </a:r>
          </a:p>
          <a:p>
            <a:pPr algn="ctr"/>
            <a:r>
              <a:rPr lang="it-IT" sz="3600" b="1" dirty="0">
                <a:solidFill>
                  <a:schemeClr val="bg1"/>
                </a:solidFill>
                <a:latin typeface="Gotham Medium"/>
                <a:cs typeface="Gotham Light" pitchFamily="2" charset="0"/>
              </a:rPr>
              <a:t>PARCO GIOCHI COMUNALE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2A8AB6D7-C7DC-46CF-8573-37CAE6366A8E}"/>
              </a:ext>
            </a:extLst>
          </p:cNvPr>
          <p:cNvSpPr txBox="1"/>
          <p:nvPr/>
        </p:nvSpPr>
        <p:spPr>
          <a:xfrm>
            <a:off x="2409481" y="8197918"/>
            <a:ext cx="958124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800" b="1" dirty="0">
                <a:solidFill>
                  <a:schemeClr val="bg1"/>
                </a:solidFill>
                <a:latin typeface="Gotham Medium"/>
                <a:cs typeface="Gotham Light" pitchFamily="2" charset="0"/>
              </a:rPr>
              <a:t>Via Santu Miali</a:t>
            </a:r>
          </a:p>
          <a:p>
            <a:pPr algn="ctr"/>
            <a:r>
              <a:rPr lang="it-IT" sz="2800" dirty="0">
                <a:solidFill>
                  <a:schemeClr val="bg1"/>
                </a:solidFill>
                <a:latin typeface="Gotham Medium"/>
                <a:cs typeface="Gotham Light" pitchFamily="2" charset="0"/>
              </a:rPr>
              <a:t>Sabato, 16 Novembre 2024</a:t>
            </a:r>
          </a:p>
          <a:p>
            <a:pPr algn="ctr"/>
            <a:r>
              <a:rPr lang="it-IT" sz="2800" dirty="0">
                <a:solidFill>
                  <a:schemeClr val="bg1"/>
                </a:solidFill>
                <a:latin typeface="Gotham Medium"/>
                <a:cs typeface="Gotham Light" pitchFamily="2" charset="0"/>
              </a:rPr>
              <a:t>Ore 11:00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16616585-3825-443E-A326-39F491EB9E99}"/>
              </a:ext>
            </a:extLst>
          </p:cNvPr>
          <p:cNvSpPr txBox="1"/>
          <p:nvPr/>
        </p:nvSpPr>
        <p:spPr>
          <a:xfrm>
            <a:off x="4082881" y="10053462"/>
            <a:ext cx="62825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>
                <a:solidFill>
                  <a:schemeClr val="bg1"/>
                </a:solidFill>
                <a:latin typeface="Gotham Medium" pitchFamily="2" charset="0"/>
                <a:cs typeface="Gotham Medium" pitchFamily="2" charset="0"/>
              </a:rPr>
              <a:t>PROGRAMMA</a:t>
            </a:r>
            <a:endParaRPr lang="it-IT" sz="3200" b="1" dirty="0">
              <a:solidFill>
                <a:schemeClr val="bg1"/>
              </a:solidFill>
              <a:latin typeface="Gotham Medium" pitchFamily="2" charset="0"/>
              <a:cs typeface="Gotham Medium" pitchFamily="2" charset="0"/>
            </a:endParaRPr>
          </a:p>
        </p:txBody>
      </p:sp>
      <p:pic>
        <p:nvPicPr>
          <p:cNvPr id="20" name="Immagine 19">
            <a:extLst>
              <a:ext uri="{FF2B5EF4-FFF2-40B4-BE49-F238E27FC236}">
                <a16:creationId xmlns:a16="http://schemas.microsoft.com/office/drawing/2014/main" id="{5334D693-07C9-4B0B-904F-776DE20EF0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63" y="16517726"/>
            <a:ext cx="14400213" cy="2586500"/>
          </a:xfrm>
          <a:prstGeom prst="rect">
            <a:avLst/>
          </a:prstGeom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847952A3-98C0-EF0E-3BC2-4375355ABA55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97"/>
          <a:stretch/>
        </p:blipFill>
        <p:spPr bwMode="auto">
          <a:xfrm>
            <a:off x="11157803" y="3133150"/>
            <a:ext cx="1379616" cy="179363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B33024F-B696-3AEE-8D21-E8E2253F330A}"/>
              </a:ext>
            </a:extLst>
          </p:cNvPr>
          <p:cNvSpPr txBox="1"/>
          <p:nvPr/>
        </p:nvSpPr>
        <p:spPr>
          <a:xfrm>
            <a:off x="8986085" y="4936280"/>
            <a:ext cx="572305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otham Bold" pitchFamily="2" charset="0"/>
                <a:cs typeface="Gotham Bold" pitchFamily="2" charset="0"/>
              </a:rPr>
              <a:t>Comune di Pompu</a:t>
            </a:r>
          </a:p>
        </p:txBody>
      </p:sp>
    </p:spTree>
    <p:extLst>
      <p:ext uri="{BB962C8B-B14F-4D97-AF65-F5344CB8AC3E}">
        <p14:creationId xmlns:p14="http://schemas.microsoft.com/office/powerpoint/2010/main" val="20328807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4b0d2bf-530f-4573-8fc9-44c310ef98e7" xsi:nil="true"/>
    <lcf76f155ced4ddcb4097134ff3c332f xmlns="a9ffb234-ead4-4ce3-afdd-826a00c9ab5f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E5AA3426391E545A9C0569B2E5D476B" ma:contentTypeVersion="13" ma:contentTypeDescription="Creare un nuovo documento." ma:contentTypeScope="" ma:versionID="442a0e1fd3c39d7c321ab90e8d202c72">
  <xsd:schema xmlns:xsd="http://www.w3.org/2001/XMLSchema" xmlns:xs="http://www.w3.org/2001/XMLSchema" xmlns:p="http://schemas.microsoft.com/office/2006/metadata/properties" xmlns:ns2="a9ffb234-ead4-4ce3-afdd-826a00c9ab5f" xmlns:ns3="24b0d2bf-530f-4573-8fc9-44c310ef98e7" targetNamespace="http://schemas.microsoft.com/office/2006/metadata/properties" ma:root="true" ma:fieldsID="8fc3331102b688e17f77666867acade2" ns2:_="" ns3:_="">
    <xsd:import namespace="a9ffb234-ead4-4ce3-afdd-826a00c9ab5f"/>
    <xsd:import namespace="24b0d2bf-530f-4573-8fc9-44c310ef98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ffb234-ead4-4ce3-afdd-826a00c9ab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Tag immagine" ma:readOnly="false" ma:fieldId="{5cf76f15-5ced-4ddc-b409-7134ff3c332f}" ma:taxonomyMulti="true" ma:sspId="a7198e84-26c3-4443-8ad2-96b0b18c47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b0d2bf-530f-4573-8fc9-44c310ef98e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79f70e28-4164-4667-a873-a6e20fbd55be}" ma:internalName="TaxCatchAll" ma:showField="CatchAllData" ma:web="24b0d2bf-530f-4573-8fc9-44c310ef98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53911E6-CA07-4837-8AED-2A89224ADE5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9B9345-EADE-4E6E-ACF0-CDBFAC64AAC9}">
  <ds:schemaRefs>
    <ds:schemaRef ds:uri="http://schemas.microsoft.com/office/2006/metadata/properties"/>
    <ds:schemaRef ds:uri="http://schemas.microsoft.com/office/infopath/2007/PartnerControls"/>
    <ds:schemaRef ds:uri="24b0d2bf-530f-4573-8fc9-44c310ef98e7"/>
    <ds:schemaRef ds:uri="a9ffb234-ead4-4ce3-afdd-826a00c9ab5f"/>
  </ds:schemaRefs>
</ds:datastoreItem>
</file>

<file path=customXml/itemProps3.xml><?xml version="1.0" encoding="utf-8"?>
<ds:datastoreItem xmlns:ds="http://schemas.openxmlformats.org/officeDocument/2006/customXml" ds:itemID="{C2EBE74B-397D-4136-B97B-542466B620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ffb234-ead4-4ce3-afdd-826a00c9ab5f"/>
    <ds:schemaRef ds:uri="24b0d2bf-530f-4573-8fc9-44c310ef98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141</Words>
  <Application>Microsoft Office PowerPoint</Application>
  <PresentationFormat>Personalizzato</PresentationFormat>
  <Paragraphs>29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Gotham Bold</vt:lpstr>
      <vt:lpstr>Gotham Light</vt:lpstr>
      <vt:lpstr>Gotham Medium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Guido</dc:creator>
  <cp:lastModifiedBy>Biffi Lorenzo</cp:lastModifiedBy>
  <cp:revision>20</cp:revision>
  <cp:lastPrinted>2023-07-12T09:20:40Z</cp:lastPrinted>
  <dcterms:created xsi:type="dcterms:W3CDTF">2023-07-12T08:40:28Z</dcterms:created>
  <dcterms:modified xsi:type="dcterms:W3CDTF">2024-11-12T15:19:13Z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0x010100EE5AA3426391E545A9C0569B2E5D476B</vt:lpwstr>
  </property>
</Properties>
</file>